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Lst>
  <p:notesMasterIdLst>
    <p:notesMasterId r:id="rId30"/>
  </p:notesMasterIdLst>
  <p:sldIdLst>
    <p:sldId id="256" r:id="rId10"/>
    <p:sldId id="556" r:id="rId11"/>
    <p:sldId id="633" r:id="rId12"/>
    <p:sldId id="626" r:id="rId13"/>
    <p:sldId id="627" r:id="rId14"/>
    <p:sldId id="628" r:id="rId15"/>
    <p:sldId id="629" r:id="rId16"/>
    <p:sldId id="630" r:id="rId17"/>
    <p:sldId id="631" r:id="rId18"/>
    <p:sldId id="632" r:id="rId19"/>
    <p:sldId id="636" r:id="rId20"/>
    <p:sldId id="635" r:id="rId21"/>
    <p:sldId id="637" r:id="rId22"/>
    <p:sldId id="640" r:id="rId23"/>
    <p:sldId id="638" r:id="rId24"/>
    <p:sldId id="639" r:id="rId25"/>
    <p:sldId id="641" r:id="rId26"/>
    <p:sldId id="624" r:id="rId27"/>
    <p:sldId id="634" r:id="rId28"/>
    <p:sldId id="604" r:id="rId2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 id="633"/>
            <p14:sldId id="626"/>
            <p14:sldId id="627"/>
            <p14:sldId id="628"/>
            <p14:sldId id="629"/>
            <p14:sldId id="630"/>
            <p14:sldId id="631"/>
            <p14:sldId id="632"/>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06" autoAdjust="0"/>
    <p:restoredTop sz="68559" autoAdjust="0"/>
  </p:normalViewPr>
  <p:slideViewPr>
    <p:cSldViewPr snapToGrid="0">
      <p:cViewPr varScale="1">
        <p:scale>
          <a:sx n="62" d="100"/>
          <a:sy n="62" d="100"/>
        </p:scale>
        <p:origin x="963" y="39"/>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microsoft.com/office/2015/10/relationships/revisionInfo" Target="revisionInfo.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jpg>
</file>

<file path=ppt/media/image2.png>
</file>

<file path=ppt/media/image20.png>
</file>

<file path=ppt/media/image21.jpeg>
</file>

<file path=ppt/media/image22.pn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4/17/2017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1778580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19</a:t>
            </a:fld>
            <a:endParaRPr lang="en-US"/>
          </a:p>
        </p:txBody>
      </p:sp>
    </p:spTree>
    <p:extLst>
      <p:ext uri="{BB962C8B-B14F-4D97-AF65-F5344CB8AC3E}">
        <p14:creationId xmlns:p14="http://schemas.microsoft.com/office/powerpoint/2010/main" val="651598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20</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6799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290072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1055448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128504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sz="1200" b="1" dirty="0"/>
              <a:t>pizza all </a:t>
            </a:r>
            <a:r>
              <a:rPr lang="fr-CA" sz="1200" b="1" dirty="0" err="1"/>
              <a:t>dressed</a:t>
            </a:r>
            <a:r>
              <a:rPr lang="fr-CA" sz="1200" b="1" dirty="0"/>
              <a:t> et végé, gracieuseté de Microsoft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4149464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3727451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30546213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17-04-2017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17-04-2017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4/17/2017</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4/17/2017</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8.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r>
              <a:rPr lang="en-US" sz="4800" b="1" dirty="0"/>
              <a:t>Let’s get acquainted</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15h00-16h00 DevOps</a:t>
            </a:r>
            <a:br>
              <a:rPr lang="fr-CA" sz="3600" b="1" dirty="0"/>
            </a:br>
            <a:br>
              <a:rPr lang="fr-CA" sz="3200" dirty="0"/>
            </a:br>
            <a:r>
              <a:rPr lang="fr-CA" sz="3200" dirty="0" err="1"/>
              <a:t>DevOps</a:t>
            </a:r>
            <a:r>
              <a:rPr lang="fr-CA" sz="3200" dirty="0"/>
              <a:t> ça vous dis de quoi ?  Vous verrez comment scripter votre </a:t>
            </a:r>
            <a:r>
              <a:rPr lang="fr-CA" sz="3200" dirty="0" err="1"/>
              <a:t>environnment</a:t>
            </a:r>
            <a:r>
              <a:rPr lang="fr-CA" sz="3200" dirty="0"/>
              <a:t> afin de le recréer facilement via script et </a:t>
            </a:r>
            <a:r>
              <a:rPr lang="fr-CA" sz="3200" dirty="0" err="1"/>
              <a:t>template</a:t>
            </a:r>
            <a:r>
              <a:rPr lang="fr-CA" sz="3200" dirty="0"/>
              <a:t> ARM. </a:t>
            </a:r>
            <a:br>
              <a:rPr lang="fr-CA" sz="3200" dirty="0"/>
            </a:br>
            <a:br>
              <a:rPr lang="fr-CA" sz="3200" dirty="0"/>
            </a:br>
            <a:r>
              <a:rPr lang="fr-CA" sz="3600" dirty="0"/>
              <a:t>Stéphane Lapointe, GSOFT, MVP Azure</a:t>
            </a:r>
          </a:p>
        </p:txBody>
      </p:sp>
    </p:spTree>
    <p:extLst>
      <p:ext uri="{BB962C8B-B14F-4D97-AF65-F5344CB8AC3E}">
        <p14:creationId xmlns:p14="http://schemas.microsoft.com/office/powerpoint/2010/main" val="3515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
        <p:nvSpPr>
          <p:cNvPr id="3" name="Title 1"/>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34752577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9h00-9h15</a:t>
            </a:r>
            <a:r>
              <a:rPr lang="fr-CA" sz="2400" b="1" dirty="0"/>
              <a:t> Intro + Portail Azure</a:t>
            </a:r>
            <a:r>
              <a:rPr lang="fr-CA" sz="2400" dirty="0"/>
              <a:t> </a:t>
            </a:r>
          </a:p>
          <a:p>
            <a:pPr marL="0" indent="0">
              <a:buNone/>
            </a:pPr>
            <a:r>
              <a:rPr lang="fr-CA" sz="2400" dirty="0"/>
              <a:t> </a:t>
            </a:r>
          </a:p>
          <a:p>
            <a:r>
              <a:rPr lang="fr-CA" sz="2400" dirty="0"/>
              <a:t>9h15-10h00</a:t>
            </a:r>
            <a:r>
              <a:rPr lang="fr-CA" sz="2400" b="1" dirty="0"/>
              <a:t> Web Apps</a:t>
            </a:r>
            <a:r>
              <a:rPr lang="fr-CA" sz="2400" dirty="0"/>
              <a:t> </a:t>
            </a:r>
            <a:br>
              <a:rPr lang="fr-CA" sz="2400" dirty="0"/>
            </a:br>
            <a:endParaRPr lang="fr-CA" sz="2400" dirty="0"/>
          </a:p>
          <a:p>
            <a:r>
              <a:rPr lang="fr-CA" sz="2400" dirty="0"/>
              <a:t>10h00-10h30</a:t>
            </a:r>
            <a:r>
              <a:rPr lang="fr-CA" sz="2400" b="1" dirty="0"/>
              <a:t> Azure Storage</a:t>
            </a:r>
            <a:r>
              <a:rPr lang="fr-CA" sz="2400" dirty="0"/>
              <a:t> </a:t>
            </a:r>
            <a:br>
              <a:rPr lang="fr-CA" sz="2400" dirty="0"/>
            </a:br>
            <a:endParaRPr lang="fr-CA" sz="2400" dirty="0"/>
          </a:p>
          <a:p>
            <a:r>
              <a:rPr lang="fr-CA" sz="2400" dirty="0"/>
              <a:t>10h30-10h45 PAUSE </a:t>
            </a:r>
            <a:br>
              <a:rPr lang="fr-CA" sz="2400" dirty="0"/>
            </a:br>
            <a:endParaRPr lang="fr-CA" sz="2400" dirty="0"/>
          </a:p>
          <a:p>
            <a:r>
              <a:rPr lang="fr-CA" sz="2400" dirty="0"/>
              <a:t>10h45-12h00</a:t>
            </a:r>
            <a:r>
              <a:rPr lang="fr-CA" sz="2400" b="1" dirty="0"/>
              <a:t> Les Fonctions Azure</a:t>
            </a:r>
          </a:p>
          <a:p>
            <a:endParaRPr lang="fr-CA" sz="2400" dirty="0"/>
          </a:p>
          <a:p>
            <a:r>
              <a:rPr lang="fr-CA" sz="2400" dirty="0"/>
              <a:t>12h00-12h30 LUNCH</a:t>
            </a:r>
          </a:p>
          <a:p>
            <a:r>
              <a:rPr lang="fr-CA" sz="2400" dirty="0"/>
              <a:t>12h30-13h15</a:t>
            </a:r>
            <a:r>
              <a:rPr lang="fr-CA" sz="2400" b="1" dirty="0"/>
              <a:t> Microsoft Cognitive Services</a:t>
            </a:r>
            <a:br>
              <a:rPr lang="fr-CA" sz="2400" b="1" dirty="0"/>
            </a:br>
            <a:endParaRPr lang="fr-CA" sz="2400" dirty="0"/>
          </a:p>
          <a:p>
            <a:r>
              <a:rPr lang="fr-CA" sz="2400" dirty="0"/>
              <a:t>13h15-14h00 </a:t>
            </a:r>
            <a:r>
              <a:rPr lang="fr-CA" sz="2400" b="1" dirty="0" err="1"/>
              <a:t>DocumentDB</a:t>
            </a:r>
            <a:br>
              <a:rPr lang="fr-CA" sz="2400" b="1" dirty="0"/>
            </a:br>
            <a:endParaRPr lang="fr-CA" sz="2400" dirty="0"/>
          </a:p>
          <a:p>
            <a:r>
              <a:rPr lang="fr-CA" sz="2400" dirty="0"/>
              <a:t>14h00-14h15 PAUSE</a:t>
            </a:r>
            <a:br>
              <a:rPr lang="fr-CA" sz="2400" dirty="0"/>
            </a:br>
            <a:endParaRPr lang="fr-CA" sz="2400" dirty="0"/>
          </a:p>
          <a:p>
            <a:r>
              <a:rPr lang="fr-CA" sz="2400" dirty="0"/>
              <a:t>14h15-15h00</a:t>
            </a:r>
            <a:r>
              <a:rPr lang="fr-CA" sz="2400" b="1" dirty="0"/>
              <a:t> Monitoring avec App Insights</a:t>
            </a:r>
            <a:br>
              <a:rPr lang="fr-CA" sz="2400" b="1" dirty="0"/>
            </a:br>
            <a:endParaRPr lang="fr-CA" sz="2400" dirty="0"/>
          </a:p>
          <a:p>
            <a:r>
              <a:rPr lang="fr-CA" sz="2400" dirty="0"/>
              <a:t>15h00-16h00</a:t>
            </a:r>
            <a:r>
              <a:rPr lang="fr-CA" sz="2400" b="1" dirty="0"/>
              <a:t> 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Effect transition="in" filter="fade">
                                      <p:cBhvr>
                                        <p:cTn id="39" dur="500"/>
                                        <p:tgtEl>
                                          <p:spTgt spid="6">
                                            <p:txEl>
                                              <p:pRg st="9" end="9"/>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animEffect transition="in" filter="fade">
                                      <p:cBhvr>
                                        <p:cTn id="47" dur="500"/>
                                        <p:tgtEl>
                                          <p:spTgt spid="6">
                                            <p:txEl>
                                              <p:pRg st="11" end="11"/>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r>
              <a:rPr lang="en-US" dirty="0">
                <a:hlinkClick r:id="rId10"/>
              </a:rPr>
              <a:t>Cloud Design Patterns</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9h00-9h15 Intro + Portail Azure</a:t>
            </a:r>
            <a:r>
              <a:rPr lang="fr-CA" sz="3600" dirty="0"/>
              <a:t> </a:t>
            </a:r>
            <a:br>
              <a:rPr lang="fr-CA" sz="3600" dirty="0"/>
            </a:br>
            <a:r>
              <a:rPr lang="fr-CA" sz="3600" dirty="0"/>
              <a:t> </a:t>
            </a:r>
            <a:br>
              <a:rPr lang="fr-CA" sz="3600" dirty="0"/>
            </a:br>
            <a:r>
              <a:rPr lang="fr-CA" sz="3200" dirty="0"/>
              <a:t>Introduction de la journée et intro au portail</a:t>
            </a:r>
            <a:br>
              <a:rPr lang="fr-CA" sz="3600" dirty="0"/>
            </a:br>
            <a:r>
              <a:rPr lang="fr-CA" sz="3600" dirty="0"/>
              <a:t> </a:t>
            </a:r>
            <a:br>
              <a:rPr lang="fr-CA" sz="3600" dirty="0"/>
            </a:br>
            <a:r>
              <a:rPr lang="fr-CA" sz="3600" dirty="0"/>
              <a:t>Alexandre Brisebois, Microsoft</a:t>
            </a:r>
          </a:p>
        </p:txBody>
      </p:sp>
    </p:spTree>
    <p:extLst>
      <p:ext uri="{BB962C8B-B14F-4D97-AF65-F5344CB8AC3E}">
        <p14:creationId xmlns:p14="http://schemas.microsoft.com/office/powerpoint/2010/main" val="616468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9h15-10h00 Web Apps</a:t>
            </a:r>
            <a:r>
              <a:rPr lang="fr-CA" sz="3600" dirty="0"/>
              <a:t> </a:t>
            </a:r>
            <a:br>
              <a:rPr lang="fr-CA" sz="3600" dirty="0"/>
            </a:br>
            <a:br>
              <a:rPr lang="fr-CA" sz="3600" dirty="0"/>
            </a:br>
            <a:r>
              <a:rPr lang="fr-CA" sz="3200" dirty="0"/>
              <a:t>Création et déploiement d’un site Web avec Visual Studio.  Survol des paramètres et options dans Visual Studio </a:t>
            </a:r>
            <a:br>
              <a:rPr lang="fr-CA" sz="3200" dirty="0"/>
            </a:br>
            <a:r>
              <a:rPr lang="fr-CA" sz="3200" dirty="0"/>
              <a:t>et dans le portail Azure. </a:t>
            </a:r>
            <a:br>
              <a:rPr lang="fr-CA" sz="3600" dirty="0"/>
            </a:br>
            <a:br>
              <a:rPr lang="fr-CA" sz="3600" dirty="0"/>
            </a:br>
            <a:r>
              <a:rPr lang="fr-CA" sz="3600" dirty="0"/>
              <a:t>Vivien Chevallier</a:t>
            </a:r>
          </a:p>
          <a:p>
            <a:pPr marL="0" indent="0">
              <a:buNone/>
            </a:pPr>
            <a:endParaRPr lang="en-US" sz="3600" dirty="0"/>
          </a:p>
        </p:txBody>
      </p:sp>
    </p:spTree>
    <p:extLst>
      <p:ext uri="{BB962C8B-B14F-4D97-AF65-F5344CB8AC3E}">
        <p14:creationId xmlns:p14="http://schemas.microsoft.com/office/powerpoint/2010/main" val="70265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10h00-10h30 Azure Storage</a:t>
            </a:r>
            <a:r>
              <a:rPr lang="fr-CA" sz="3600" dirty="0"/>
              <a:t> </a:t>
            </a:r>
            <a:br>
              <a:rPr lang="fr-CA" sz="3600" dirty="0"/>
            </a:br>
            <a:br>
              <a:rPr lang="fr-CA" sz="3600" dirty="0"/>
            </a:br>
            <a:r>
              <a:rPr lang="fr-CA" sz="3200" dirty="0"/>
              <a:t>Exploration du Azure Storage et sauvegarde d'un message dans le Storage Queue.  Utilisation du </a:t>
            </a:r>
            <a:r>
              <a:rPr lang="fr-CA" sz="3200" dirty="0" err="1"/>
              <a:t>tooling</a:t>
            </a:r>
            <a:r>
              <a:rPr lang="fr-CA" sz="3200" dirty="0"/>
              <a:t> de Visual Studio. </a:t>
            </a:r>
            <a:br>
              <a:rPr lang="fr-CA" sz="3600" dirty="0"/>
            </a:br>
            <a:br>
              <a:rPr lang="fr-CA" sz="3600" dirty="0"/>
            </a:br>
            <a:r>
              <a:rPr lang="fr-CA" sz="3600" dirty="0"/>
              <a:t>Alexandre Brisebois, Microsoft</a:t>
            </a:r>
          </a:p>
        </p:txBody>
      </p:sp>
    </p:spTree>
    <p:extLst>
      <p:ext uri="{BB962C8B-B14F-4D97-AF65-F5344CB8AC3E}">
        <p14:creationId xmlns:p14="http://schemas.microsoft.com/office/powerpoint/2010/main" val="762842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10h30-10h45 PAUSE </a:t>
            </a:r>
            <a:endParaRPr lang="fr-CA" sz="3600" dirty="0"/>
          </a:p>
          <a:p>
            <a:r>
              <a:rPr lang="fr-CA" sz="3600" b="1" dirty="0"/>
              <a:t>10h45-12h00 Les Fonctions Azure</a:t>
            </a:r>
            <a:r>
              <a:rPr lang="fr-CA" sz="3600" dirty="0"/>
              <a:t> </a:t>
            </a:r>
            <a:br>
              <a:rPr lang="fr-CA" sz="3600" dirty="0"/>
            </a:br>
            <a:br>
              <a:rPr lang="fr-CA" sz="3600" dirty="0"/>
            </a:br>
            <a:r>
              <a:rPr lang="fr-CA" sz="3200" dirty="0"/>
              <a:t>Le "</a:t>
            </a:r>
            <a:r>
              <a:rPr lang="fr-CA" sz="3200" dirty="0" err="1"/>
              <a:t>serverless</a:t>
            </a:r>
            <a:r>
              <a:rPr lang="fr-CA" sz="3200" dirty="0"/>
              <a:t> </a:t>
            </a:r>
            <a:r>
              <a:rPr lang="fr-CA" sz="3200" dirty="0" err="1"/>
              <a:t>computing</a:t>
            </a:r>
            <a:r>
              <a:rPr lang="fr-CA" sz="3200" dirty="0"/>
              <a:t>" est populaire ces temps-ci et vous </a:t>
            </a:r>
            <a:r>
              <a:rPr lang="fr-CA" sz="3200" dirty="0" err="1"/>
              <a:t>verez</a:t>
            </a:r>
            <a:r>
              <a:rPr lang="fr-CA" sz="3200" dirty="0"/>
              <a:t> comment créer une fonction Azure dont le déclencheur sera l'ajout du message dans une Storage Queue. </a:t>
            </a:r>
            <a:br>
              <a:rPr lang="fr-CA" sz="3600" dirty="0"/>
            </a:br>
            <a:br>
              <a:rPr lang="fr-CA" sz="3600" dirty="0"/>
            </a:br>
            <a:r>
              <a:rPr lang="fr-CA" sz="3600" dirty="0"/>
              <a:t>Vincent </a:t>
            </a:r>
            <a:r>
              <a:rPr lang="fr-CA" sz="3600" dirty="0" err="1"/>
              <a:t>Biret</a:t>
            </a:r>
            <a:endParaRPr lang="fr-CA" sz="3600" dirty="0"/>
          </a:p>
        </p:txBody>
      </p:sp>
    </p:spTree>
    <p:extLst>
      <p:ext uri="{BB962C8B-B14F-4D97-AF65-F5344CB8AC3E}">
        <p14:creationId xmlns:p14="http://schemas.microsoft.com/office/powerpoint/2010/main" val="98415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12h00-12h30 LUNCH </a:t>
            </a:r>
            <a:br>
              <a:rPr lang="fr-CA" sz="3600" b="1" dirty="0"/>
            </a:br>
            <a:r>
              <a:rPr lang="fr-CA" sz="3600" b="1" dirty="0"/>
              <a:t>12h30-13h15 Microsoft Cognitive Services</a:t>
            </a:r>
            <a:br>
              <a:rPr lang="fr-CA" sz="3600" b="1" dirty="0"/>
            </a:br>
            <a:r>
              <a:rPr lang="fr-CA" sz="3600" dirty="0"/>
              <a:t> </a:t>
            </a:r>
            <a:br>
              <a:rPr lang="fr-CA" sz="3600" dirty="0"/>
            </a:br>
            <a:r>
              <a:rPr lang="fr-CA" sz="3200" dirty="0"/>
              <a:t>Vous verrez comment analyser un texte en utilisant le Sentiment </a:t>
            </a:r>
            <a:r>
              <a:rPr lang="fr-CA" sz="3200" dirty="0" err="1"/>
              <a:t>Analysis</a:t>
            </a:r>
            <a:r>
              <a:rPr lang="fr-CA" sz="3200" dirty="0"/>
              <a:t> API afin d'en extraire son sentiment (positif ou négatif) ainsi que la langue utilisée.</a:t>
            </a:r>
            <a:br>
              <a:rPr lang="fr-CA" sz="3200" dirty="0"/>
            </a:br>
            <a:r>
              <a:rPr lang="fr-CA" sz="3600" dirty="0"/>
              <a:t> </a:t>
            </a:r>
            <a:br>
              <a:rPr lang="fr-CA" sz="3600" dirty="0"/>
            </a:br>
            <a:r>
              <a:rPr lang="fr-CA" sz="3600" dirty="0"/>
              <a:t>Guy Barrette. MVP Azure</a:t>
            </a:r>
          </a:p>
        </p:txBody>
      </p:sp>
    </p:spTree>
    <p:extLst>
      <p:ext uri="{BB962C8B-B14F-4D97-AF65-F5344CB8AC3E}">
        <p14:creationId xmlns:p14="http://schemas.microsoft.com/office/powerpoint/2010/main" val="2054434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13h15-14h00 </a:t>
            </a:r>
            <a:r>
              <a:rPr lang="fr-CA" sz="3600" b="1" dirty="0" err="1"/>
              <a:t>DocumentDB</a:t>
            </a:r>
            <a:r>
              <a:rPr lang="fr-CA" sz="3600" dirty="0"/>
              <a:t> </a:t>
            </a:r>
            <a:br>
              <a:rPr lang="fr-CA" sz="3600" dirty="0"/>
            </a:br>
            <a:br>
              <a:rPr lang="fr-CA" sz="3600" dirty="0"/>
            </a:br>
            <a:r>
              <a:rPr lang="fr-CA" sz="3200" dirty="0"/>
              <a:t>Vous connaissez les bases de données relationnelles comme SQL Server mais connaissez vous celles qui sont NoSQL?  </a:t>
            </a:r>
            <a:br>
              <a:rPr lang="fr-CA" sz="3200" dirty="0"/>
            </a:br>
            <a:r>
              <a:rPr lang="fr-CA" sz="3200" dirty="0"/>
              <a:t>Vous verrez comment sauvegarder les données </a:t>
            </a:r>
            <a:r>
              <a:rPr lang="fr-CA" sz="3200" dirty="0" err="1"/>
              <a:t>receuillies</a:t>
            </a:r>
            <a:r>
              <a:rPr lang="fr-CA" sz="3200" dirty="0"/>
              <a:t> dans la base de données </a:t>
            </a:r>
            <a:r>
              <a:rPr lang="fr-CA" sz="3200" dirty="0" err="1"/>
              <a:t>DocumentDB</a:t>
            </a:r>
            <a:r>
              <a:rPr lang="fr-CA" sz="3200" dirty="0"/>
              <a:t>.</a:t>
            </a:r>
            <a:br>
              <a:rPr lang="fr-CA" sz="3600" dirty="0"/>
            </a:br>
            <a:br>
              <a:rPr lang="fr-CA" sz="3600" dirty="0"/>
            </a:br>
            <a:r>
              <a:rPr lang="fr-CA" sz="3600" dirty="0"/>
              <a:t>David Chapdelaine, Microsoft</a:t>
            </a:r>
          </a:p>
        </p:txBody>
      </p:sp>
    </p:spTree>
    <p:extLst>
      <p:ext uri="{BB962C8B-B14F-4D97-AF65-F5344CB8AC3E}">
        <p14:creationId xmlns:p14="http://schemas.microsoft.com/office/powerpoint/2010/main" val="3161162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14h00-14h15 PAUSE</a:t>
            </a:r>
            <a:endParaRPr lang="fr-CA" sz="3600" dirty="0"/>
          </a:p>
          <a:p>
            <a:r>
              <a:rPr lang="fr-CA" sz="3600" b="1" dirty="0"/>
              <a:t>14h15-15h00 Monitoring avec App Insights</a:t>
            </a:r>
            <a:r>
              <a:rPr lang="fr-CA" sz="3600" dirty="0"/>
              <a:t> </a:t>
            </a:r>
            <a:br>
              <a:rPr lang="fr-CA" sz="3600" dirty="0"/>
            </a:br>
            <a:br>
              <a:rPr lang="fr-CA" sz="3600" dirty="0"/>
            </a:br>
            <a:r>
              <a:rPr lang="fr-CA" sz="3200" dirty="0"/>
              <a:t>Une fois déployé, il est important de bien faire le monitoring de notre application.  Application Insights est un service permettant d'instrumenter les applications Web afin d'en de monitorer la performance et l'utilisation. </a:t>
            </a:r>
            <a:br>
              <a:rPr lang="fr-CA" sz="3200" dirty="0"/>
            </a:br>
            <a:br>
              <a:rPr lang="fr-CA" sz="3600" dirty="0"/>
            </a:br>
            <a:r>
              <a:rPr lang="fr-CA" sz="3600" dirty="0"/>
              <a:t>Samir Bellouti, </a:t>
            </a:r>
            <a:r>
              <a:rPr lang="fr-CA" sz="3600" dirty="0" err="1"/>
              <a:t>Sabbel</a:t>
            </a:r>
            <a:r>
              <a:rPr lang="fr-CA" sz="3600" dirty="0"/>
              <a:t> Conseils</a:t>
            </a:r>
          </a:p>
          <a:p>
            <a:endParaRPr lang="fr-CA" sz="3600" dirty="0"/>
          </a:p>
        </p:txBody>
      </p:sp>
    </p:spTree>
    <p:extLst>
      <p:ext uri="{BB962C8B-B14F-4D97-AF65-F5344CB8AC3E}">
        <p14:creationId xmlns:p14="http://schemas.microsoft.com/office/powerpoint/2010/main" val="137766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7675</TotalTime>
  <Words>493</Words>
  <Application>Microsoft Office PowerPoint</Application>
  <PresentationFormat>Widescreen</PresentationFormat>
  <Paragraphs>101</Paragraphs>
  <Slides>20</Slides>
  <Notes>18</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20</vt:i4>
      </vt:variant>
    </vt:vector>
  </HeadingPairs>
  <TitlesOfParts>
    <vt:vector size="37" baseType="lpstr">
      <vt:lpstr>MS PGothic</vt:lpstr>
      <vt:lpstr>MS PGothic</vt:lpstr>
      <vt:lpstr>Arial</vt:lpstr>
      <vt:lpstr>Avenir LT Pro 45 Book</vt:lpstr>
      <vt:lpstr>Calibri</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Welcome Let’s get acquainted</vt:lpstr>
      <vt:lpstr>Agenda</vt:lpstr>
      <vt:lpstr>Agenda</vt:lpstr>
      <vt:lpstr>Agenda</vt:lpstr>
      <vt:lpstr>Agenda</vt:lpstr>
      <vt:lpstr>Agenda</vt:lpstr>
      <vt:lpstr>Agenda</vt:lpstr>
      <vt:lpstr>Agenda</vt:lpstr>
      <vt:lpstr>Agenda</vt:lpstr>
      <vt:lpstr>Agenda</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Alexandre Brisebois</cp:lastModifiedBy>
  <cp:revision>399</cp:revision>
  <cp:lastPrinted>2014-03-26T17:46:13Z</cp:lastPrinted>
  <dcterms:created xsi:type="dcterms:W3CDTF">2014-03-19T23:21:38Z</dcterms:created>
  <dcterms:modified xsi:type="dcterms:W3CDTF">2017-04-17T22:58:48Z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